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25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DN=329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5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2" cy="5302667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5" y="1187117"/>
            <a:ext cx="6931189" cy="5198392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19" y="1345302"/>
            <a:ext cx="6752360" cy="5064270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5" y="1131762"/>
            <a:ext cx="7015689" cy="5261767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7" cy="5183562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7" cy="5081293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3" y="1141790"/>
            <a:ext cx="7017053" cy="5262790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4" cy="5177546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7" cy="5048457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08" cy="5317956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4" y="1066800"/>
            <a:ext cx="7090608" cy="5317955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74</Words>
  <Application>Microsoft Office PowerPoint</Application>
  <PresentationFormat>ワイド画面</PresentationFormat>
  <Paragraphs>16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AE</vt:lpstr>
      <vt:lpstr>AAE (340~870 nm)</vt:lpstr>
      <vt:lpstr>PM2.5 (1h)</vt:lpstr>
      <vt:lpstr>AOD(500 nm) and BC (1h)</vt:lpstr>
      <vt:lpstr>AOD(500 nm) and PM2.5 (1h)</vt:lpstr>
      <vt:lpstr>AAOD(500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14</cp:revision>
  <dcterms:created xsi:type="dcterms:W3CDTF">2019-11-19T11:45:27Z</dcterms:created>
  <dcterms:modified xsi:type="dcterms:W3CDTF">2019-11-25T03:23:43Z</dcterms:modified>
</cp:coreProperties>
</file>